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58" r:id="rId6"/>
    <p:sldId id="265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/>
      <p:bold r:id="rId14"/>
      <p:italic r:id="rId15"/>
      <p:boldItalic r:id="rId16"/>
    </p:embeddedFont>
    <p:embeddedFont>
      <p:font typeface="Calibri" panose="020F0502020204030204"/>
      <p:regular r:id="rId17"/>
    </p:embeddedFont>
    <p:embeddedFont>
      <p:font typeface="EB Garamond" panose="00000500000000000000"/>
      <p:regular r:id="rId18"/>
      <p:bold r:id="rId19"/>
      <p:italic r:id="rId20"/>
      <p:boldItalic r:id="rId21"/>
    </p:embeddedFont>
    <p:embeddedFont>
      <p:font typeface="EB Garamond" panose="00000500000000000000" charset="0"/>
      <p:regular r:id="rId22"/>
      <p:bold r:id="rId23"/>
      <p:italic r:id="rId24"/>
      <p:boldItalic r:id="rId25"/>
    </p:embeddedFont>
    <p:embeddedFont>
      <p:font typeface="EB Garamond Medium" panose="00000600000000000000"/>
      <p:regular r:id="rId26"/>
    </p:embeddedFont>
    <p:embeddedFont>
      <p:font typeface="Montserrat ExtraBold" panose="00000900000000000000"/>
      <p:bold r:id="rId27"/>
    </p:embeddedFont>
    <p:embeddedFont>
      <p:font typeface="EB Garamond ExtraBold" panose="0000090000000000000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97368B2-68B5-494E-9D6D-D535E70914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56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5.fntdata"/><Relationship Id="rId27" Type="http://schemas.openxmlformats.org/officeDocument/2006/relationships/font" Target="fonts/font14.fntdata"/><Relationship Id="rId26" Type="http://schemas.openxmlformats.org/officeDocument/2006/relationships/font" Target="fonts/font13.fntdata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/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/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</a:blip>
          <a:srcRect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screen">
            <a:alphaModFix amt="95000"/>
          </a:blip>
          <a:srcRect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 lang="en-US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 cstate="screen"/>
          <a:srcRect l="-76771" b="-248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1255" y="2712175"/>
            <a:ext cx="341418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1A2A52"/>
                </a:solidFill>
                <a:latin typeface="EB Garamond" panose="00000500000000000000"/>
                <a:ea typeface="EB Garamond" panose="00000500000000000000"/>
                <a:cs typeface="EB Garamond" panose="00000500000000000000" charset="0"/>
              </a:rPr>
              <a:t>GROCERY DELIVERY WEBSITE</a:t>
            </a:r>
            <a:endParaRPr lang="en-US" sz="1800" dirty="0">
              <a:solidFill>
                <a:srgbClr val="1A2A52"/>
              </a:solidFill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10"/>
          <p:cNvPicPr preferRelativeResize="0"/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23144" y="67418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CONTENT MANAGEMENT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23144" y="1011092"/>
            <a:ext cx="4548587" cy="32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 panose="00000600000000000000"/>
              <a:buChar char="▪"/>
            </a:pPr>
            <a:r>
              <a:rPr lang="en-IN" dirty="0">
                <a:latin typeface="EB Garamond" panose="00000500000000000000" charset="0"/>
                <a:ea typeface="EB Garamond" panose="00000500000000000000" charset="0"/>
                <a:cs typeface="EB Garamond" panose="00000500000000000000" charset="0"/>
              </a:rPr>
              <a:t>A CMS, or Content Management System, is a user-friendly software that simplifies content creation, editing, and organization for websites and digital platforms. CMS platforms are essential for individuals, businesses, and organizations.</a:t>
            </a: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  <a:p>
            <a:pPr marL="285750" indent="-285750" algn="just">
              <a:buFont typeface="EB Garamond Medium" panose="00000600000000000000"/>
              <a:buChar char="▪"/>
            </a:pP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  <a:p>
            <a:pPr marL="285750" indent="-285750" algn="just">
              <a:buFont typeface="EB Garamond Medium" panose="00000600000000000000"/>
              <a:buChar char="▪"/>
            </a:pP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481" y="2199735"/>
          <a:ext cx="4611299" cy="2527215"/>
        </p:xfrm>
        <a:graphic>
          <a:graphicData uri="http://schemas.openxmlformats.org/drawingml/2006/table">
            <a:tbl>
              <a:tblPr firstRow="1" bandRow="1">
                <a:tableStyleId>{A97368B2-68B5-494E-9D6D-D535E70914BC}</a:tableStyleId>
              </a:tblPr>
              <a:tblGrid>
                <a:gridCol w="1868961"/>
                <a:gridCol w="1969077"/>
                <a:gridCol w="773261"/>
              </a:tblGrid>
              <a:tr h="4105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BATCH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au2021015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JEEVANANDHAM S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au61772121L02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JOTHEESWARAN KM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au2021042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SURYA R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au61772121L03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LOGESH M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 panose="00000600000000000000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Draw and design a uniform front end code for “</a:t>
            </a:r>
            <a:r>
              <a:rPr lang="en-US" sz="1500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Content Management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sz="15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 panose="00000600000000000000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Draw and design a interactive front end code for “</a:t>
            </a:r>
            <a:r>
              <a:rPr lang="en-US" sz="1500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Content Management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sz="1500" b="0" i="0" u="none" strike="noStrike" cap="none" dirty="0">
              <a:solidFill>
                <a:srgbClr val="0B5394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 cstate="screen"/>
          <a:srcRect l="-187439" b="-343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 Box 0"/>
          <p:cNvSpPr txBox="1"/>
          <p:nvPr/>
        </p:nvSpPr>
        <p:spPr>
          <a:xfrm>
            <a:off x="659006" y="786221"/>
            <a:ext cx="7266441" cy="2466060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1" dirty="0">
                <a:latin typeface="+mj-lt"/>
              </a:rPr>
              <a:t>Step 1</a:t>
            </a:r>
            <a:r>
              <a:rPr lang="en-US" dirty="0"/>
              <a:t> : Create a folder for the React.js project. 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2</a:t>
            </a:r>
            <a:r>
              <a:rPr lang="en-US"/>
              <a:t> : Create a react app by executing the command, “</a:t>
            </a:r>
            <a:r>
              <a:rPr lang="en-US" err="1"/>
              <a:t>npx</a:t>
            </a:r>
            <a:r>
              <a:rPr lang="en-US"/>
              <a:t> create-react-app app name”.</a:t>
            </a:r>
            <a:endParaRPr lang="en-US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3</a:t>
            </a:r>
            <a:r>
              <a:rPr lang="en-US" dirty="0"/>
              <a:t> : Link bootstrap with the react app by providing appropriate link tag in ‘index.html’.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4</a:t>
            </a:r>
            <a:r>
              <a:rPr lang="en-US" dirty="0"/>
              <a:t> : Create react components for footer and navbar and make use of these 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              components in all the necessary pages.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5</a:t>
            </a:r>
            <a:r>
              <a:rPr lang="en-US" dirty="0"/>
              <a:t> : Create pages for registration, login with necessary details including address, 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              contact number and email.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6</a:t>
            </a:r>
            <a:r>
              <a:rPr lang="en-US"/>
              <a:t> : Create all the required components such as adding the content, deleting,                            viewing it etc.</a:t>
            </a:r>
            <a:endParaRPr lang="en-US"/>
          </a:p>
          <a:p>
            <a:pPr>
              <a:defRPr lang="en-US" sz="1400" dirty="0"/>
            </a:pPr>
            <a:r>
              <a:rPr lang="en-US" b="1" dirty="0"/>
              <a:t>Step 7 </a:t>
            </a:r>
            <a:r>
              <a:rPr lang="en-US" dirty="0"/>
              <a:t>: Create a react component for handling the logout. </a:t>
            </a:r>
            <a:endParaRPr lang="en-US" dirty="0"/>
          </a:p>
          <a:p>
            <a:pPr>
              <a:defRPr lang="en-US" sz="1400" dirty="0"/>
            </a:pPr>
            <a:r>
              <a:rPr lang="en-US" b="1" dirty="0"/>
              <a:t>Step 8 </a:t>
            </a:r>
            <a:r>
              <a:rPr lang="en-US" dirty="0"/>
              <a:t>: Run the react app by using the command “npm run start” and verify the output.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59006" y="3879850"/>
            <a:ext cx="6363071" cy="956945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dirty="0"/>
              <a:t>1. Created a react app for the front-end of our project.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2. Created various react components and pages required for our project.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3. Added styles to various components using CSS and bootstrap.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4. Pushed all the files to the github using git bash.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folder structure for HTML  application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Write Functions for event handling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Render Conditional components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Overall UI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Handling broken links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Optimizing render cycle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Use props to pass variables</a:t>
            </a:r>
            <a:endParaRPr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Use ApI calls for data </a:t>
            </a:r>
            <a:endParaRPr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https://github.com/JotheesCoder/NaanMuthulavan_Tast_3.git</a:t>
            </a:r>
            <a:endParaRPr lang="en-US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Presentation</Application>
  <PresentationFormat>On-screen Show (16:9)</PresentationFormat>
  <Paragraphs>104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</vt:lpstr>
      <vt:lpstr>EB Garamond Medium</vt:lpstr>
      <vt:lpstr>Montserrat ExtraBold</vt:lpstr>
      <vt:lpstr>EB Garamond ExtraBold</vt:lpstr>
      <vt:lpstr>EB Garamond SemiBold</vt:lpstr>
      <vt:lpstr>Microsoft YaHei</vt:lpstr>
      <vt:lpstr>Arial Unicode MS</vt:lpstr>
      <vt:lpstr>Simple Light</vt:lpstr>
      <vt:lpstr>PowerPoint 演示文稿</vt:lpstr>
      <vt:lpstr>CONTENT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jothe</cp:lastModifiedBy>
  <cp:revision>224</cp:revision>
  <dcterms:created xsi:type="dcterms:W3CDTF">2020-08-13T11:21:00Z</dcterms:created>
  <dcterms:modified xsi:type="dcterms:W3CDTF">2023-10-30T12:57:46Z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88D4E8E205A84208BADF9E62A27BAFF8_13</vt:lpwstr>
  </property>
  <property fmtid="{D5CDD505-2E9C-101B-9397-08002B2CF9AE}" pid="3" name="KSOProductBuildVer">
    <vt:lpwstr>1033-12.2.0.13266</vt:lpwstr>
  </property>
</Properties>
</file>